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F7816-9EAE-1D3F-CC45-D1DCE4AC4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FC6D76-6302-A5BD-A5E2-68E96B97F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FE0239-ABCC-6F5F-FED2-9263D479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CB9CB4-A33F-F499-30E0-6EBB1DF6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9A80C2-ABC5-C097-3AF9-2B00E73E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3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E40EB2-C605-0A8A-C24A-006D8D3B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FC5FF09-8444-387C-B148-543F8578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30BC9-A057-8092-773A-D91C5485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66EF9E-4ACD-C1F6-50FF-A358D1A2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DEB44-1465-3B76-1BB5-438E53B9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76A096F-5C52-FAA2-3A39-755EC83FF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C63F6-AADF-48D9-3072-C97A57E7B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C749AA-AA00-A2C1-CAC3-3CEF991EC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896DFA-7753-A051-45C1-8F62C7E1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E1C6F-9088-E47A-A43E-2324A52A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98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F39F19-AE1A-F8DA-6B3D-CE83415F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50225C-F145-EEF4-7ABB-0780FAEC3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9376E8-100F-B54B-63BF-9042586E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E53E38-8445-D3F6-7376-99B09BA1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7B2D81-6130-1BB1-9EAF-6A09682E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53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4218A-9369-01BE-136D-C88F04C8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C84FA2-9C4B-1C11-A4BF-FF8D249C5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2D98A-3EA9-279F-7437-778DCC44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B17783-479F-DEB4-3634-205E280F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AC6200-026A-969F-5720-6672D9A7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24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25503-EE8E-BEC0-F648-1B864239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7A91D8-0E1E-FA65-CA39-320BDF952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89B8E3-B904-BDF7-B8BF-592B8600D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1AE707-4DD2-C2C9-6988-49CFAEE8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2DA729-0A17-3408-25E5-3A856E51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657521-8540-FF49-E23B-CFB7225A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52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3891F-AFEF-538B-2E80-4F8A232F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4E0A34-6B5F-F3AE-76D4-18AFD141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4130C2-1824-A9AC-67F0-B91ED816B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415397-516D-A2D4-EE7B-8D419F662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A79707-EF67-739C-C4A2-70F3BF7F3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BA1AB05-AF33-102E-AD55-714B5F1C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B82865C-B58C-1C78-D90B-EBF612DC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83C43CE-AE11-CB1B-8815-375B7F20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17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E7F9A-4C91-0C72-EA1F-B5343080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01621A-BC01-5FAB-29C9-7B47288E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4F7752-2C46-042C-C361-E06BA5A3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C7B7C3-0A86-5BD3-70EA-C5EAAA88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86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06C512-1FDD-06CF-DA30-09659F70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2286FE-F414-7C5B-9DB3-E5413440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E5F337-3625-7E71-68C2-D345E1F0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18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273EFB-E37C-F979-03B6-042BFB99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3A24F3-38EC-AA96-814B-1855A641B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7D0787-EF20-7E21-D314-C306D4368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A60FF5-A472-0FC1-48B2-CA6A5D5F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1CBFA9-3AED-05A5-DE7F-07DAE968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010FF0-AC23-1C71-9E0A-80DE9392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29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80834-E124-0A2D-90F2-EE8F6904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A8E30B4-0250-4C6A-C922-E1A7D51B2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0C9224-F0C4-77FA-1683-90C0A3439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F954D5-758A-CBF9-D033-30F8DB64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A81349-A497-2AF9-74BA-E06ADFB5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60DC2B-6425-A3D9-FC0F-D6628273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37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6C3D9B5-9109-A902-7EE8-E2CE5A6B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C2E12A-9A22-943E-51C9-3C70A78C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68D04-863B-C088-C3D0-A6223F600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38445C-8C1F-48D2-B87D-6B1110C8679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B54A96-A7BA-BDC8-34B6-CBD79F4C8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8BBD16-5EE5-FBD6-1593-A3D228207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91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7159C2-514D-4405-8AFF-A9C498E4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471615"/>
            <a:ext cx="9610725" cy="391476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2C6E80D-5851-C08D-6D9A-6C99F97943C4}"/>
              </a:ext>
            </a:extLst>
          </p:cNvPr>
          <p:cNvSpPr txBox="1"/>
          <p:nvPr/>
        </p:nvSpPr>
        <p:spPr>
          <a:xfrm>
            <a:off x="8845235" y="601584"/>
            <a:ext cx="1395223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Photodiode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A3D9813-DFD4-63FD-E95B-3B2EAAD54560}"/>
              </a:ext>
            </a:extLst>
          </p:cNvPr>
          <p:cNvCxnSpPr>
            <a:stCxn id="6" idx="2"/>
          </p:cNvCxnSpPr>
          <p:nvPr/>
        </p:nvCxnSpPr>
        <p:spPr>
          <a:xfrm flipH="1">
            <a:off x="9542846" y="970916"/>
            <a:ext cx="1" cy="5006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7292607-54F3-CE02-7EB9-0373F7C31A8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81184" y="970916"/>
            <a:ext cx="0" cy="14644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5852B2A-46BC-6009-7E12-0921D40199CF}"/>
              </a:ext>
            </a:extLst>
          </p:cNvPr>
          <p:cNvSpPr txBox="1"/>
          <p:nvPr/>
        </p:nvSpPr>
        <p:spPr>
          <a:xfrm>
            <a:off x="5538457" y="601584"/>
            <a:ext cx="1685454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Servomoteur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CC7B49C-9E27-AB1E-6346-EEEB4641455B}"/>
              </a:ext>
            </a:extLst>
          </p:cNvPr>
          <p:cNvSpPr txBox="1"/>
          <p:nvPr/>
        </p:nvSpPr>
        <p:spPr>
          <a:xfrm>
            <a:off x="8596265" y="5963109"/>
            <a:ext cx="1893162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 à LED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74055B9-75C0-D45E-BFE7-798D4FB22FB0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9234535" y="3892990"/>
            <a:ext cx="308311" cy="20701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949D561-1846-5E26-C608-D411569BCD9D}"/>
              </a:ext>
            </a:extLst>
          </p:cNvPr>
          <p:cNvSpPr txBox="1"/>
          <p:nvPr/>
        </p:nvSpPr>
        <p:spPr>
          <a:xfrm>
            <a:off x="1389707" y="5976218"/>
            <a:ext cx="1685454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Alimentations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C9179B-C63A-323F-30DD-5BAC000826F6}"/>
              </a:ext>
            </a:extLst>
          </p:cNvPr>
          <p:cNvCxnSpPr>
            <a:cxnSpLocks/>
          </p:cNvCxnSpPr>
          <p:nvPr/>
        </p:nvCxnSpPr>
        <p:spPr>
          <a:xfrm flipH="1" flipV="1">
            <a:off x="2073244" y="3974471"/>
            <a:ext cx="159190" cy="200174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6B02497-651F-B43E-0230-9828E3C76C9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232434" y="2534970"/>
            <a:ext cx="341768" cy="34412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25832B36-6492-BE53-5DC8-4789AAA75D77}"/>
              </a:ext>
            </a:extLst>
          </p:cNvPr>
          <p:cNvSpPr txBox="1"/>
          <p:nvPr/>
        </p:nvSpPr>
        <p:spPr>
          <a:xfrm>
            <a:off x="3917133" y="601584"/>
            <a:ext cx="127125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Nucléo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A37CB7-E0D0-5885-8548-6FFE38B73B0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52762" y="970916"/>
            <a:ext cx="0" cy="104800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705A67-23E4-50A3-C9E8-39943AFC8F06}"/>
              </a:ext>
            </a:extLst>
          </p:cNvPr>
          <p:cNvSpPr/>
          <p:nvPr/>
        </p:nvSpPr>
        <p:spPr>
          <a:xfrm rot="182111">
            <a:off x="5369907" y="2791270"/>
            <a:ext cx="434566" cy="18363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D9045DB-5C26-E54A-1484-3B1E17BF500B}"/>
              </a:ext>
            </a:extLst>
          </p:cNvPr>
          <p:cNvSpPr txBox="1"/>
          <p:nvPr/>
        </p:nvSpPr>
        <p:spPr>
          <a:xfrm>
            <a:off x="4902828" y="5976218"/>
            <a:ext cx="127125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F7266A1-784C-6A21-0CC8-E8F8C4F09110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5538457" y="5151422"/>
            <a:ext cx="0" cy="8247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75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2490A-1867-5AEC-21D9-0B0A0056F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4C072B5-1AD3-F6EF-104D-41AE9675D0B9}"/>
              </a:ext>
            </a:extLst>
          </p:cNvPr>
          <p:cNvSpPr txBox="1"/>
          <p:nvPr/>
        </p:nvSpPr>
        <p:spPr>
          <a:xfrm>
            <a:off x="8270340" y="2165638"/>
            <a:ext cx="2092339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Bouton-poussoirs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812A0BA-0742-2190-C67B-A29093A7E01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98654" y="2350304"/>
            <a:ext cx="3716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3FA09D9-4657-CB1E-B11B-2527B1A21F68}"/>
              </a:ext>
            </a:extLst>
          </p:cNvPr>
          <p:cNvSpPr txBox="1"/>
          <p:nvPr/>
        </p:nvSpPr>
        <p:spPr>
          <a:xfrm>
            <a:off x="8439672" y="3532711"/>
            <a:ext cx="1110037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LEDs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72C6753-BCC4-A852-E7DB-5AD086B455B3}"/>
              </a:ext>
            </a:extLst>
          </p:cNvPr>
          <p:cNvCxnSpPr>
            <a:cxnSpLocks/>
          </p:cNvCxnSpPr>
          <p:nvPr/>
        </p:nvCxnSpPr>
        <p:spPr>
          <a:xfrm flipH="1">
            <a:off x="7898654" y="3698576"/>
            <a:ext cx="5410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5D53563-2451-ADCA-C678-82B90E657C8B}"/>
              </a:ext>
            </a:extLst>
          </p:cNvPr>
          <p:cNvSpPr txBox="1"/>
          <p:nvPr/>
        </p:nvSpPr>
        <p:spPr>
          <a:xfrm>
            <a:off x="8439672" y="4357507"/>
            <a:ext cx="185411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Potentiomètre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E42C91E-449B-F2DB-36C7-DB5EF615F9B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898654" y="4542173"/>
            <a:ext cx="5410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FEB863F-91A0-3742-E2F7-A7791CBC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39" y="722082"/>
            <a:ext cx="4228415" cy="516500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BB49456-FB63-0F24-BCF1-585E3B13942E}"/>
              </a:ext>
            </a:extLst>
          </p:cNvPr>
          <p:cNvSpPr txBox="1"/>
          <p:nvPr/>
        </p:nvSpPr>
        <p:spPr>
          <a:xfrm>
            <a:off x="1168230" y="4755281"/>
            <a:ext cx="185411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Photodiode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97358D-8830-665F-CFA8-7D68DD17D65F}"/>
              </a:ext>
            </a:extLst>
          </p:cNvPr>
          <p:cNvSpPr txBox="1"/>
          <p:nvPr/>
        </p:nvSpPr>
        <p:spPr>
          <a:xfrm>
            <a:off x="1168230" y="5251712"/>
            <a:ext cx="185411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Servomoteur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7FAB2F5-AB4A-511C-4CE7-88E9EAE33AB5}"/>
              </a:ext>
            </a:extLst>
          </p:cNvPr>
          <p:cNvSpPr txBox="1"/>
          <p:nvPr/>
        </p:nvSpPr>
        <p:spPr>
          <a:xfrm>
            <a:off x="1168230" y="4282765"/>
            <a:ext cx="185411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Résistance th.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E33823A-F192-B2EB-D71F-BB0F61F8250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022348" y="4467431"/>
            <a:ext cx="541018" cy="747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05ECAD8-EE71-1358-5667-237379D0530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022348" y="4939947"/>
            <a:ext cx="5410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CAE46E3-137A-B920-075F-9CECC4A89FCD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022348" y="5291524"/>
            <a:ext cx="532552" cy="1448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88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</Words>
  <Application>Microsoft Office PowerPoint</Application>
  <PresentationFormat>Grand écran</PresentationFormat>
  <Paragraphs>12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Julien VILLEMEJANE</dc:creator>
  <cp:lastModifiedBy>Julien VILLEMEJANE</cp:lastModifiedBy>
  <cp:revision>13</cp:revision>
  <dcterms:created xsi:type="dcterms:W3CDTF">2024-12-16T13:47:56Z</dcterms:created>
  <dcterms:modified xsi:type="dcterms:W3CDTF">2024-12-16T13:58:04Z</dcterms:modified>
</cp:coreProperties>
</file>